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82C"/>
    <a:srgbClr val="E6E5EB"/>
    <a:srgbClr val="5B5B5B"/>
    <a:srgbClr val="313131"/>
    <a:srgbClr val="969696"/>
    <a:srgbClr val="FAFAFA"/>
    <a:srgbClr val="5F5F5F"/>
    <a:srgbClr val="8B8B8B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5B75E-F2CF-4529-B8CA-4084A2363760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15E15-8826-4E70-A06E-1AA1F38A2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4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" y="0"/>
            <a:ext cx="1605268" cy="178308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2" indent="0" algn="ctr">
              <a:buNone/>
              <a:defRPr sz="1801"/>
            </a:lvl3pPr>
            <a:lvl4pPr marL="1371542" indent="0" algn="ctr">
              <a:buNone/>
              <a:defRPr sz="1600"/>
            </a:lvl4pPr>
            <a:lvl5pPr marL="1828723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8" indent="0" algn="ctr">
              <a:buNone/>
              <a:defRPr sz="1600"/>
            </a:lvl8pPr>
            <a:lvl9pPr marL="3657448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355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4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81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09741"/>
            <a:ext cx="10515600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8946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5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82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3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1" b="1"/>
            </a:lvl3pPr>
            <a:lvl4pPr marL="1371542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8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3" y="2505076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2" indent="0">
              <a:buNone/>
              <a:defRPr sz="1801" b="1"/>
            </a:lvl3pPr>
            <a:lvl4pPr marL="1371542" indent="0">
              <a:buNone/>
              <a:defRPr sz="1600" b="1"/>
            </a:lvl4pPr>
            <a:lvl5pPr marL="1828723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8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7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1"/>
            </a:lvl2pPr>
            <a:lvl3pPr marL="914362" indent="0">
              <a:buNone/>
              <a:defRPr sz="1200"/>
            </a:lvl3pPr>
            <a:lvl4pPr marL="1371542" indent="0">
              <a:buNone/>
              <a:defRPr sz="1001"/>
            </a:lvl4pPr>
            <a:lvl5pPr marL="1828723" indent="0">
              <a:buNone/>
              <a:defRPr sz="1001"/>
            </a:lvl5pPr>
            <a:lvl6pPr marL="2285904" indent="0">
              <a:buNone/>
              <a:defRPr sz="1001"/>
            </a:lvl6pPr>
            <a:lvl7pPr marL="2743085" indent="0">
              <a:buNone/>
              <a:defRPr sz="1001"/>
            </a:lvl7pPr>
            <a:lvl8pPr marL="3200268" indent="0">
              <a:buNone/>
              <a:defRPr sz="1001"/>
            </a:lvl8pPr>
            <a:lvl9pPr marL="3657448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7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94" y="987429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2" indent="0">
              <a:buNone/>
              <a:defRPr sz="2000"/>
            </a:lvl4pPr>
            <a:lvl5pPr marL="1828723" indent="0">
              <a:buNone/>
              <a:defRPr sz="2000"/>
            </a:lvl5pPr>
            <a:lvl6pPr marL="2285904" indent="0">
              <a:buNone/>
              <a:defRPr sz="2000"/>
            </a:lvl6pPr>
            <a:lvl7pPr marL="2743085" indent="0">
              <a:buNone/>
              <a:defRPr sz="2000"/>
            </a:lvl7pPr>
            <a:lvl8pPr marL="3200268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1"/>
            </a:lvl2pPr>
            <a:lvl3pPr marL="914362" indent="0">
              <a:buNone/>
              <a:defRPr sz="1200"/>
            </a:lvl3pPr>
            <a:lvl4pPr marL="1371542" indent="0">
              <a:buNone/>
              <a:defRPr sz="1001"/>
            </a:lvl4pPr>
            <a:lvl5pPr marL="1828723" indent="0">
              <a:buNone/>
              <a:defRPr sz="1001"/>
            </a:lvl5pPr>
            <a:lvl6pPr marL="2285904" indent="0">
              <a:buNone/>
              <a:defRPr sz="1001"/>
            </a:lvl6pPr>
            <a:lvl7pPr marL="2743085" indent="0">
              <a:buNone/>
              <a:defRPr sz="1001"/>
            </a:lvl7pPr>
            <a:lvl8pPr marL="3200268" indent="0">
              <a:buNone/>
              <a:defRPr sz="1001"/>
            </a:lvl8pPr>
            <a:lvl9pPr marL="3657448" indent="0">
              <a:buNone/>
              <a:defRPr sz="100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0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5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E617-37D6-4B49-BA1F-C1295F1AC437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5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262EE-0A09-4A86-A2CD-2F9D7A713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71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/>
      </p:par>
    </p:tnLst>
  </p:timing>
  <p:txStyles>
    <p:titleStyle>
      <a:lvl1pPr algn="l" defTabSz="91436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2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3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6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6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8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8" indent="-228591" algn="l" defTabSz="91436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2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3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8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214942" y="783772"/>
            <a:ext cx="3283138" cy="5812971"/>
            <a:chOff x="4228005" y="613954"/>
            <a:chExt cx="3283138" cy="5812971"/>
          </a:xfrm>
        </p:grpSpPr>
        <p:sp>
          <p:nvSpPr>
            <p:cNvPr id="10" name="Rectangle 9"/>
            <p:cNvSpPr/>
            <p:nvPr/>
          </p:nvSpPr>
          <p:spPr>
            <a:xfrm>
              <a:off x="4228005" y="613954"/>
              <a:ext cx="3283137" cy="1045030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 b="1" dirty="0" smtClean="0"/>
            </a:p>
            <a:p>
              <a:pPr algn="ctr"/>
              <a:r>
                <a:rPr lang="en-US" sz="1400" b="1" dirty="0"/>
                <a:t>Tap on Card to </a:t>
              </a:r>
              <a:r>
                <a:rPr lang="en-US" sz="1400" b="1" dirty="0" smtClean="0"/>
                <a:t>change Status of the Card</a:t>
              </a:r>
              <a:endParaRPr lang="en-US" sz="1400" b="1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241068" y="618600"/>
              <a:ext cx="711488" cy="374179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Step-2</a:t>
              </a:r>
              <a:endParaRPr lang="en-US" sz="1400" dirty="0"/>
            </a:p>
          </p:txBody>
        </p:sp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41067" y="1489230"/>
              <a:ext cx="3270076" cy="4937695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pic>
      </p:grpSp>
      <p:sp>
        <p:nvSpPr>
          <p:cNvPr id="18" name="Down Arrow 17"/>
          <p:cNvSpPr/>
          <p:nvPr/>
        </p:nvSpPr>
        <p:spPr>
          <a:xfrm rot="3722308">
            <a:off x="6829372" y="3266863"/>
            <a:ext cx="325294" cy="67974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991789" y="783772"/>
            <a:ext cx="3283137" cy="10450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 smtClean="0"/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/>
              <a:t>Tap on r</a:t>
            </a:r>
            <a:r>
              <a:rPr lang="en-US" sz="1400" b="1" dirty="0" smtClean="0"/>
              <a:t>adio button to Lock/Unlock Card</a:t>
            </a:r>
            <a:endParaRPr lang="en-US" sz="1400" b="1" dirty="0"/>
          </a:p>
          <a:p>
            <a:pPr algn="ctr"/>
            <a:endParaRPr lang="en-US" sz="14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560106" y="783772"/>
            <a:ext cx="3201325" cy="5812971"/>
            <a:chOff x="509446" y="613954"/>
            <a:chExt cx="3201325" cy="5812971"/>
          </a:xfrm>
        </p:grpSpPr>
        <p:grpSp>
          <p:nvGrpSpPr>
            <p:cNvPr id="28" name="Group 27"/>
            <p:cNvGrpSpPr/>
            <p:nvPr/>
          </p:nvGrpSpPr>
          <p:grpSpPr>
            <a:xfrm>
              <a:off x="509446" y="613954"/>
              <a:ext cx="3201325" cy="5812971"/>
              <a:chOff x="509446" y="613954"/>
              <a:chExt cx="3201325" cy="5812971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509446" y="613954"/>
                <a:ext cx="3122024" cy="1045030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400" b="1" dirty="0" smtClean="0"/>
              </a:p>
              <a:p>
                <a:pPr algn="ctr"/>
                <a:r>
                  <a:rPr lang="en-US" sz="1400" b="1" dirty="0" smtClean="0"/>
                  <a:t>Tap </a:t>
                </a:r>
                <a:r>
                  <a:rPr lang="en-US" sz="1400" b="1" dirty="0"/>
                  <a:t>on “Debit Card Management”</a:t>
                </a:r>
                <a:endParaRPr lang="en-US" sz="1400" dirty="0"/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2509" y="1436914"/>
                <a:ext cx="3108961" cy="4990011"/>
              </a:xfrm>
              <a:prstGeom prst="rec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</p:pic>
          <p:sp>
            <p:nvSpPr>
              <p:cNvPr id="19" name="Down Arrow 18"/>
              <p:cNvSpPr/>
              <p:nvPr/>
            </p:nvSpPr>
            <p:spPr>
              <a:xfrm rot="3722308">
                <a:off x="3208252" y="4571585"/>
                <a:ext cx="325294" cy="679744"/>
              </a:xfrm>
              <a:prstGeom prst="downArrow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1" name="Rectangle 30"/>
            <p:cNvSpPr/>
            <p:nvPr/>
          </p:nvSpPr>
          <p:spPr>
            <a:xfrm>
              <a:off x="522508" y="613954"/>
              <a:ext cx="711488" cy="374179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Step-1</a:t>
              </a:r>
              <a:endParaRPr lang="en-US" sz="1400" dirty="0"/>
            </a:p>
          </p:txBody>
        </p:sp>
      </p:grpSp>
      <p:sp>
        <p:nvSpPr>
          <p:cNvPr id="3" name="Rectangle 2"/>
          <p:cNvSpPr/>
          <p:nvPr/>
        </p:nvSpPr>
        <p:spPr>
          <a:xfrm>
            <a:off x="2070458" y="77838"/>
            <a:ext cx="7106195" cy="4049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How to Change </a:t>
            </a:r>
            <a:r>
              <a:rPr lang="en-US" sz="2400" b="1" dirty="0"/>
              <a:t>Debit Card </a:t>
            </a:r>
            <a:r>
              <a:rPr lang="en-US" sz="2400" b="1" dirty="0" smtClean="0"/>
              <a:t>Status?</a:t>
            </a:r>
            <a:endParaRPr lang="en-US" sz="2400" b="1" dirty="0"/>
          </a:p>
        </p:txBody>
      </p:sp>
      <p:sp>
        <p:nvSpPr>
          <p:cNvPr id="24" name="Rectangle 23"/>
          <p:cNvSpPr/>
          <p:nvPr/>
        </p:nvSpPr>
        <p:spPr>
          <a:xfrm>
            <a:off x="8004851" y="783772"/>
            <a:ext cx="711488" cy="37417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Step-3</a:t>
            </a:r>
            <a:endParaRPr lang="en-US" sz="14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850" y="1606731"/>
            <a:ext cx="3270075" cy="499001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23" name="Down Arrow 22"/>
          <p:cNvSpPr/>
          <p:nvPr/>
        </p:nvSpPr>
        <p:spPr>
          <a:xfrm rot="9883794">
            <a:off x="10795844" y="4344268"/>
            <a:ext cx="316781" cy="474026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77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9318</TotalTime>
  <Words>33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Faizan Razi</dc:creator>
  <cp:lastModifiedBy>Komal Lohana</cp:lastModifiedBy>
  <cp:revision>312</cp:revision>
  <dcterms:created xsi:type="dcterms:W3CDTF">2020-05-18T09:51:10Z</dcterms:created>
  <dcterms:modified xsi:type="dcterms:W3CDTF">2022-08-16T11:24:55Z</dcterms:modified>
</cp:coreProperties>
</file>